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8EFD3-3CEA-455E-94CA-711E778E7B96}" type="datetimeFigureOut">
              <a:rPr lang="en-US" smtClean="0"/>
              <a:t>27-Apr-20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A6D1049-8369-4C44-A971-A6D78B0CE96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8EFD3-3CEA-455E-94CA-711E778E7B96}" type="datetimeFigureOut">
              <a:rPr lang="en-US" smtClean="0"/>
              <a:t>27-Apr-20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D1049-8369-4C44-A971-A6D78B0CE96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CA6D1049-8369-4C44-A971-A6D78B0CE96A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8EFD3-3CEA-455E-94CA-711E778E7B96}" type="datetimeFigureOut">
              <a:rPr lang="en-US" smtClean="0"/>
              <a:t>27-Apr-20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8EFD3-3CEA-455E-94CA-711E778E7B96}" type="datetimeFigureOut">
              <a:rPr lang="en-US" smtClean="0"/>
              <a:t>27-Apr-20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CA6D1049-8369-4C44-A971-A6D78B0CE96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8EFD3-3CEA-455E-94CA-711E778E7B96}" type="datetimeFigureOut">
              <a:rPr lang="en-US" smtClean="0"/>
              <a:t>27-Apr-20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A6D1049-8369-4C44-A971-A6D78B0CE96A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8688EFD3-3CEA-455E-94CA-711E778E7B96}" type="datetimeFigureOut">
              <a:rPr lang="en-US" smtClean="0"/>
              <a:t>27-Apr-20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D1049-8369-4C44-A971-A6D78B0CE96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8EFD3-3CEA-455E-94CA-711E778E7B96}" type="datetimeFigureOut">
              <a:rPr lang="en-US" smtClean="0"/>
              <a:t>27-Apr-20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CA6D1049-8369-4C44-A971-A6D78B0CE96A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8EFD3-3CEA-455E-94CA-711E778E7B96}" type="datetimeFigureOut">
              <a:rPr lang="en-US" smtClean="0"/>
              <a:t>27-Apr-20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CA6D1049-8369-4C44-A971-A6D78B0CE9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8EFD3-3CEA-455E-94CA-711E778E7B96}" type="datetimeFigureOut">
              <a:rPr lang="en-US" smtClean="0"/>
              <a:t>27-Apr-20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A6D1049-8369-4C44-A971-A6D78B0CE9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A6D1049-8369-4C44-A971-A6D78B0CE96A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8EFD3-3CEA-455E-94CA-711E778E7B96}" type="datetimeFigureOut">
              <a:rPr lang="en-US" smtClean="0"/>
              <a:t>27-Apr-20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CA6D1049-8369-4C44-A971-A6D78B0CE96A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8688EFD3-3CEA-455E-94CA-711E778E7B96}" type="datetimeFigureOut">
              <a:rPr lang="en-US" smtClean="0"/>
              <a:t>27-Apr-20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8688EFD3-3CEA-455E-94CA-711E778E7B96}" type="datetimeFigureOut">
              <a:rPr lang="en-US" smtClean="0"/>
              <a:t>27-Apr-20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A6D1049-8369-4C44-A971-A6D78B0CE96A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Множење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и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дељење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разломака</a:t>
            </a:r>
            <a:r>
              <a:rPr lang="sr-Latn-R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утврђивање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Plus 3"/>
          <p:cNvSpPr/>
          <p:nvPr/>
        </p:nvSpPr>
        <p:spPr>
          <a:xfrm>
            <a:off x="914400" y="3581400"/>
            <a:ext cx="1676400" cy="160020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ivision 4"/>
          <p:cNvSpPr/>
          <p:nvPr/>
        </p:nvSpPr>
        <p:spPr>
          <a:xfrm>
            <a:off x="3276600" y="2838450"/>
            <a:ext cx="2286000" cy="914400"/>
          </a:xfrm>
          <a:prstGeom prst="mathDivid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Not Equal 5"/>
          <p:cNvSpPr/>
          <p:nvPr/>
        </p:nvSpPr>
        <p:spPr>
          <a:xfrm>
            <a:off x="5839691" y="4800600"/>
            <a:ext cx="2286000" cy="1066800"/>
          </a:xfrm>
          <a:prstGeom prst="mathNot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Multiply 6"/>
          <p:cNvSpPr/>
          <p:nvPr/>
        </p:nvSpPr>
        <p:spPr>
          <a:xfrm>
            <a:off x="7356764" y="2324100"/>
            <a:ext cx="990600" cy="1943100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miley Face 7"/>
          <p:cNvSpPr/>
          <p:nvPr/>
        </p:nvSpPr>
        <p:spPr>
          <a:xfrm>
            <a:off x="3124200" y="4419600"/>
            <a:ext cx="1828800" cy="1524000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65945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228600"/>
            <a:ext cx="8656320" cy="5867400"/>
          </a:xfrm>
        </p:spPr>
        <p:txBody>
          <a:bodyPr>
            <a:normAutofit/>
          </a:bodyPr>
          <a:lstStyle/>
          <a:p>
            <a:r>
              <a:rPr lang="sr-Cyrl-RS" dirty="0" smtClean="0"/>
              <a:t>На данашњем часу вежбамо дељење и множење разломака.</a:t>
            </a:r>
          </a:p>
          <a:p>
            <a:endParaRPr lang="sr-Cyrl-RS" dirty="0" smtClean="0"/>
          </a:p>
          <a:p>
            <a:r>
              <a:rPr lang="sr-Cyrl-RS" dirty="0" smtClean="0"/>
              <a:t>У наредним слајдовима биће разних задатака које треба да провежбате али </a:t>
            </a:r>
            <a:r>
              <a:rPr lang="sr-Cyrl-RS" b="1" dirty="0" smtClean="0">
                <a:solidFill>
                  <a:srgbClr val="FF0000"/>
                </a:solidFill>
              </a:rPr>
              <a:t>није</a:t>
            </a:r>
            <a:r>
              <a:rPr lang="sr-Cyrl-RS" dirty="0" smtClean="0"/>
              <a:t> потребно да шаљете.</a:t>
            </a:r>
          </a:p>
          <a:p>
            <a:r>
              <a:rPr lang="sr-Cyrl-RS" dirty="0" smtClean="0"/>
              <a:t>Радите својим током, полако и концентрисано.</a:t>
            </a:r>
          </a:p>
          <a:p>
            <a:r>
              <a:rPr lang="sr-Cyrl-RS" i="1" u="sng" dirty="0" smtClean="0"/>
              <a:t>За сва додатна питање слободно се јавите ;) </a:t>
            </a:r>
          </a:p>
          <a:p>
            <a:r>
              <a:rPr lang="sr-Cyrl-RS" i="1" u="sng" dirty="0" smtClean="0"/>
              <a:t>Поред материјала у учионици вам остављам и линк, ако је неко додатно заинтересован да провежба задатке у неколико нивоа.</a:t>
            </a:r>
          </a:p>
        </p:txBody>
      </p:sp>
    </p:spTree>
    <p:extLst>
      <p:ext uri="{BB962C8B-B14F-4D97-AF65-F5344CB8AC3E}">
        <p14:creationId xmlns:p14="http://schemas.microsoft.com/office/powerpoint/2010/main" val="32442339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0"/>
            <a:ext cx="5583381" cy="3200400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19050">
            <a:solidFill>
              <a:srgbClr val="00B050"/>
            </a:solidFill>
            <a:miter lim="800000"/>
            <a:headEnd/>
            <a:tailEnd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3352800"/>
            <a:ext cx="6096000" cy="3350473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19050">
            <a:solidFill>
              <a:srgbClr val="00B050"/>
            </a:solidFill>
            <a:miter lim="800000"/>
            <a:headEnd/>
            <a:tailEnd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Cloud 3"/>
          <p:cNvSpPr/>
          <p:nvPr/>
        </p:nvSpPr>
        <p:spPr>
          <a:xfrm>
            <a:off x="6082145" y="1345802"/>
            <a:ext cx="3048000" cy="236220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615545" y="1926737"/>
            <a:ext cx="1981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 smtClean="0"/>
              <a:t>Полако, идемо од лакших ка тежим нивоима задатака </a:t>
            </a:r>
            <a:r>
              <a:rPr lang="sr-Cyrl-RS" dirty="0" smtClean="0">
                <a:sym typeface="Wingdings" pitchFamily="2" charset="2"/>
              </a:rPr>
              <a:t>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17452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999" y="1676400"/>
            <a:ext cx="4322201" cy="17526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 w="28575">
            <a:solidFill>
              <a:srgbClr val="00B0F0"/>
            </a:solidFill>
            <a:miter lim="800000"/>
            <a:headEnd/>
            <a:tailEnd/>
          </a:ln>
          <a:effectLst>
            <a:reflection blurRad="12700" stA="38000" endPos="28000" dist="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775855" y="3581400"/>
            <a:ext cx="2819400" cy="280760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 w="28575">
            <a:solidFill>
              <a:srgbClr val="00B0F0"/>
            </a:solidFill>
            <a:miter lim="800000"/>
            <a:headEnd/>
            <a:tailEnd/>
          </a:ln>
          <a:effectLst>
            <a:reflection blurRad="12700" stA="38000" endPos="28000" dist="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990600" y="3604368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b="1" dirty="0"/>
              <a:t>4</a:t>
            </a:r>
            <a:endParaRPr lang="en-US" b="1" dirty="0"/>
          </a:p>
        </p:txBody>
      </p:sp>
      <p:sp>
        <p:nvSpPr>
          <p:cNvPr id="5" name="Cloud 4"/>
          <p:cNvSpPr/>
          <p:nvPr/>
        </p:nvSpPr>
        <p:spPr>
          <a:xfrm>
            <a:off x="5181600" y="3789034"/>
            <a:ext cx="3048000" cy="2230766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867400" y="4419600"/>
            <a:ext cx="1905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 smtClean="0"/>
              <a:t>Настављамо даље...</a:t>
            </a:r>
            <a:endParaRPr lang="en-US" dirty="0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7239000" y="5065931"/>
            <a:ext cx="1524000" cy="1106269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075692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152400" y="228600"/>
                <a:ext cx="8653272" cy="5870448"/>
              </a:xfrm>
            </p:spPr>
            <p:txBody>
              <a:bodyPr/>
              <a:lstStyle/>
              <a:p>
                <a:r>
                  <a:rPr lang="sr-Cyrl-RS" b="1" dirty="0"/>
                  <a:t>5.</a:t>
                </a:r>
                <a:r>
                  <a:rPr lang="sr-Cyrl-RS" dirty="0" smtClean="0"/>
                  <a:t> У оркестру од 96 музичара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sr-Cyrl-RS" b="0" i="1" smtClean="0">
                            <a:latin typeface="Cambria Math"/>
                          </a:rPr>
                          <m:t>5</m:t>
                        </m:r>
                      </m:num>
                      <m:den>
                        <m:r>
                          <a:rPr lang="sr-Cyrl-RS" b="0" i="1" smtClean="0">
                            <a:latin typeface="Cambria Math"/>
                          </a:rPr>
                          <m:t>8</m:t>
                        </m:r>
                      </m:den>
                    </m:f>
                  </m:oMath>
                </a14:m>
                <a:r>
                  <a:rPr lang="sr-Cyrl-RS" dirty="0" smtClean="0"/>
                  <a:t>  свира виолину</a:t>
                </a:r>
                <a:r>
                  <a:rPr lang="en-US" dirty="0" smtClean="0"/>
                  <a:t>. </a:t>
                </a:r>
                <a:r>
                  <a:rPr lang="sr-Cyrl-RS" dirty="0" smtClean="0"/>
                  <a:t>Колико у оркестру има виолиниста</a:t>
                </a:r>
                <a:r>
                  <a:rPr lang="en-US" dirty="0" smtClean="0"/>
                  <a:t>?</a:t>
                </a:r>
                <a:endParaRPr lang="sr-Cyrl-RS" dirty="0" smtClean="0"/>
              </a:p>
              <a:p>
                <a:endParaRPr lang="sr-Cyrl-RS" dirty="0"/>
              </a:p>
              <a:p>
                <a:r>
                  <a:rPr lang="sr-Cyrl-RS" b="1" dirty="0" smtClean="0"/>
                  <a:t>6.</a:t>
                </a:r>
                <a:r>
                  <a:rPr lang="vi-VN" b="1" dirty="0"/>
                  <a:t> </a:t>
                </a:r>
                <a:r>
                  <a:rPr lang="sr-Cyrl-RS" dirty="0" smtClean="0"/>
                  <a:t>Од 52 игрице које Петар има на свом рачунару </a:t>
                </a:r>
                <a:r>
                  <a:rPr lang="vi-VN" dirty="0" smtClean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r>
                          <a:rPr lang="sr-Cyrl-RS" b="0" i="1" smtClean="0"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sr-Cyrl-RS" b="0" i="1" smtClean="0">
                            <a:latin typeface="Cambria Math"/>
                          </a:rPr>
                          <m:t>4</m:t>
                        </m:r>
                      </m:den>
                    </m:f>
                    <m:r>
                      <a:rPr lang="sr-Cyrl-RS" i="1">
                        <a:latin typeface="Cambria Math"/>
                      </a:rPr>
                      <m:t> </m:t>
                    </m:r>
                  </m:oMath>
                </a14:m>
                <a:r>
                  <a:rPr lang="sr-Cyrl-RS" dirty="0" smtClean="0"/>
                  <a:t> су посвећене историјским догађајима. Од тога</a:t>
                </a:r>
                <a:r>
                  <a:rPr lang="vi-VN" dirty="0" smtClean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r>
                          <a:rPr lang="sr-Cyrl-RS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sr-Cyrl-RS" b="0" i="1" smtClean="0">
                            <a:latin typeface="Cambria Math"/>
                          </a:rPr>
                          <m:t>3</m:t>
                        </m:r>
                      </m:den>
                    </m:f>
                    <m:r>
                      <a:rPr lang="sr-Cyrl-RS" i="1">
                        <a:latin typeface="Cambria Math"/>
                      </a:rPr>
                      <m:t> </m:t>
                    </m:r>
                  </m:oMath>
                </a14:m>
                <a:r>
                  <a:rPr lang="sr-Cyrl-RS" dirty="0" smtClean="0"/>
                  <a:t> игре стратегије</a:t>
                </a:r>
                <a:r>
                  <a:rPr lang="vi-VN" dirty="0" smtClean="0"/>
                  <a:t>. </a:t>
                </a:r>
                <a:r>
                  <a:rPr lang="sr-Cyrl-RS" dirty="0" smtClean="0"/>
                  <a:t>Колико Петар има игара стратегије?</a:t>
                </a:r>
              </a:p>
              <a:p>
                <a:endParaRPr lang="sr-Cyrl-RS" dirty="0"/>
              </a:p>
              <a:p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152400" y="228600"/>
                <a:ext cx="8653272" cy="5870448"/>
              </a:xfrm>
              <a:blipFill rotWithShape="1">
                <a:blip r:embed="rId2"/>
                <a:stretch>
                  <a:fillRect l="-7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Cloud 3"/>
          <p:cNvSpPr/>
          <p:nvPr/>
        </p:nvSpPr>
        <p:spPr>
          <a:xfrm>
            <a:off x="4572000" y="3820390"/>
            <a:ext cx="3505200" cy="167640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105400" y="4267200"/>
            <a:ext cx="1676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 smtClean="0"/>
              <a:t>Дошли смо до краја. </a:t>
            </a:r>
            <a:r>
              <a:rPr lang="sr-Cyrl-RS" dirty="0" smtClean="0">
                <a:sym typeface="Wingdings" pitchFamily="2" charset="2"/>
              </a:rPr>
              <a:t></a:t>
            </a:r>
            <a:endParaRPr lang="en-US" dirty="0"/>
          </a:p>
        </p:txBody>
      </p:sp>
      <p:sp>
        <p:nvSpPr>
          <p:cNvPr id="6" name="7-Point Star 5"/>
          <p:cNvSpPr/>
          <p:nvPr/>
        </p:nvSpPr>
        <p:spPr>
          <a:xfrm>
            <a:off x="505690" y="3820390"/>
            <a:ext cx="3380509" cy="2809009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219200" y="4572000"/>
            <a:ext cx="1905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 smtClean="0"/>
              <a:t>Велики поздрав</a:t>
            </a:r>
          </a:p>
          <a:p>
            <a:r>
              <a:rPr lang="sr-Cyrl-RS" dirty="0" smtClean="0"/>
              <a:t>Наставнице Марија и Јована   </a:t>
            </a:r>
            <a:endParaRPr lang="en-US" dirty="0"/>
          </a:p>
        </p:txBody>
      </p:sp>
      <p:sp>
        <p:nvSpPr>
          <p:cNvPr id="8" name="Smiley Face 7"/>
          <p:cNvSpPr/>
          <p:nvPr/>
        </p:nvSpPr>
        <p:spPr>
          <a:xfrm>
            <a:off x="2195944" y="5467528"/>
            <a:ext cx="928256" cy="780871"/>
          </a:xfrm>
          <a:prstGeom prst="smileyFac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92977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50</TotalTime>
  <Words>152</Words>
  <Application>Microsoft Office PowerPoint</Application>
  <PresentationFormat>On-screen Show (4:3)</PresentationFormat>
  <Paragraphs>16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Civic</vt:lpstr>
      <vt:lpstr>Множење и дељење разломака-утврђивање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Множење и дељење разломака-утврђивање</dc:title>
  <dc:creator>Admin</dc:creator>
  <cp:lastModifiedBy>Admin</cp:lastModifiedBy>
  <cp:revision>5</cp:revision>
  <dcterms:created xsi:type="dcterms:W3CDTF">2020-04-27T19:45:58Z</dcterms:created>
  <dcterms:modified xsi:type="dcterms:W3CDTF">2020-04-27T20:36:55Z</dcterms:modified>
</cp:coreProperties>
</file>